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1"/>
  </p:notesMasterIdLst>
  <p:sldIdLst>
    <p:sldId id="256" r:id="rId2"/>
    <p:sldId id="257" r:id="rId3"/>
    <p:sldId id="258" r:id="rId4"/>
    <p:sldId id="259" r:id="rId5"/>
    <p:sldId id="260" r:id="rId6"/>
    <p:sldId id="261" r:id="rId7"/>
    <p:sldId id="323"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324"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 id="307" r:id="rId55"/>
    <p:sldId id="308" r:id="rId56"/>
    <p:sldId id="309" r:id="rId57"/>
    <p:sldId id="310" r:id="rId58"/>
    <p:sldId id="311" r:id="rId59"/>
    <p:sldId id="312" r:id="rId60"/>
    <p:sldId id="313" r:id="rId61"/>
    <p:sldId id="314" r:id="rId62"/>
    <p:sldId id="315" r:id="rId63"/>
    <p:sldId id="316" r:id="rId64"/>
    <p:sldId id="317" r:id="rId65"/>
    <p:sldId id="318" r:id="rId66"/>
    <p:sldId id="319" r:id="rId67"/>
    <p:sldId id="320" r:id="rId68"/>
    <p:sldId id="321" r:id="rId69"/>
    <p:sldId id="322" r:id="rId7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252"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pPr/>
              <a:t>11/12/2014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pPr/>
              <a:t>‹#›</a:t>
            </a:fld>
            <a:endParaRPr lang="en-US"/>
          </a:p>
        </p:txBody>
      </p:sp>
    </p:spTree>
    <p:extLst>
      <p:ext uri="{BB962C8B-B14F-4D97-AF65-F5344CB8AC3E}">
        <p14:creationId xmlns:p14="http://schemas.microsoft.com/office/powerpoint/2010/main" xmlns=""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2A6C89-5AF6-45CF-9DC5-8C0BFAF89F6B}" type="slidenum">
              <a:rPr lang="en-US" smtClean="0"/>
              <a:pPr/>
              <a:t>1</a:t>
            </a:fld>
            <a:endParaRPr lang="en-US"/>
          </a:p>
        </p:txBody>
      </p:sp>
    </p:spTree>
    <p:extLst>
      <p:ext uri="{BB962C8B-B14F-4D97-AF65-F5344CB8AC3E}">
        <p14:creationId xmlns:p14="http://schemas.microsoft.com/office/powerpoint/2010/main" xmlns="" val="3510878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FIFTH GRADE SOCIAL STUDIES</a:t>
            </a:r>
            <a:endParaRPr lang="en-US" dirty="0"/>
          </a:p>
        </p:txBody>
      </p:sp>
    </p:spTree>
    <p:extLst>
      <p:ext uri="{BB962C8B-B14F-4D97-AF65-F5344CB8AC3E}">
        <p14:creationId xmlns:p14="http://schemas.microsoft.com/office/powerpoint/2010/main" xmlns=""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FIFTH GRADE SOCIAL STUDIES</a:t>
            </a:r>
            <a:endParaRPr lang="en-US" dirty="0"/>
          </a:p>
        </p:txBody>
      </p:sp>
    </p:spTree>
    <p:extLst>
      <p:ext uri="{BB962C8B-B14F-4D97-AF65-F5344CB8AC3E}">
        <p14:creationId xmlns:p14="http://schemas.microsoft.com/office/powerpoint/2010/main" xmlns=""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FIFTH GRADE SOCIAL STUDIES</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p14="http://schemas.microsoft.com/office/powerpoint/2010/main" xmlns=""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FIFTH GRADE SOCIAL STUDIES</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xmlns=""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explain when, where, and why groups of people explored, colonized, and settled in the United States, including the search for religious freedom and economic gain.[5.1A]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extLst>
      <p:ext uri="{BB962C8B-B14F-4D97-AF65-F5344CB8AC3E}">
        <p14:creationId xmlns:p14="http://schemas.microsoft.com/office/powerpoint/2010/main" xmlns="" val="18919504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a:t>
            </a:r>
            <a:r>
              <a:rPr lang="en-US" dirty="0" smtClean="0"/>
              <a:t>reasons people moved west.[5.4C]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identify significant events and concepts associated with U.S. territorial expansion, including the Louisiana Purchase, the expedition of Lewis and Clark, and Manifest Destiny.[5.4D]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identify the causes of the Civil War, including sectionalism, states' rights, and slavery, and the effects of the Civil War, including Reconstruction and the 13th, 14th, and 15th amendments to the U.S. Constitution.[5.4E]</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how industry and the mechanization of agriculture changed the American way of life.[5.4F]</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the challenges, opportunities, and contributions of people from various American Indian and immigrant groups.[5.4G]</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analyze various issues and events of the 20th century such as industrialization, urbanization, increased use of oil and gas, the Great Depression, the world wars, the civil rights movement, and military actions.[5.5A]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analyze various issues and events of the 21st century such as the War on Terror and the 2008 presidential election.[5.5B]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r>
              <a:rPr lang="en-US" dirty="0" smtClean="0"/>
              <a:t>identify the accomplishments of individuals and groups such as Jane Addams, Susan B. Anthony, Dwight Eisenhower, Martin Luther King Jr., Rosa Parks, Cesar Chavez, Franklin D. Roosevelt, Ronald Reagan, Colin Powell, the Tuskegee Airmen, and the 442nd Regimental Combat Team who have made contributions to society in the areas of civil rights, women's rights, military actions, and politics.[5.5C]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apply geographic tools, including grid systems, legends, symbols, scales, and compass roses, to construct and interpret maps.[5.6A]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translate geographic data into a variety of formats such as raw data to graphs and maps.[5.6B]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smtClean="0"/>
              <a:t>describe the accomplishments of significant individuals during the colonial period, including William Bradford, Anne Hutchinson, William Penn, John Smith, John Wise, and Roger Williams.[5.1B]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describe a variety of regions in the United States such as political, population, and economic regions that result from patterns of human activity.[5.7A]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describe a variety of regions in the United States such as landform, climate, and vegetation regions that result from physical characteristics such as the Great Plains, Rocky Mountains, and Coastal Plains.[5.7B]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locate </a:t>
            </a:r>
            <a:r>
              <a:rPr lang="en-US" dirty="0" smtClean="0"/>
              <a:t>on a map important political features such as the ten largest urban areas in the United States, the 50 states and their capitals, and regions such as the Northeast, the Midwest, and the </a:t>
            </a:r>
            <a:r>
              <a:rPr lang="en-US" dirty="0" smtClean="0"/>
              <a:t>Southwest [5.7C]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locate on a map important physical features such as the Rocky Mountains, Mississippi River, and Great Plains.[5.7D]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and describe the types of settlement and patterns of land use in the United States.[5.8A]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explain the geographic factors that influence patterns of settlement and the distribution of population in the United States, past and present.[5.8B]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analyze the reasons for the location of cities in the United States, including capital cities, and explain their distribution, past and present.[5.8C]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smtClean="0"/>
              <a:t>describe how and why people have adapted to and modified their environment in the United States, past and present, such as the use of human resources to meet basic needs.[5.9A]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analyze the positive and negative consequences of human modification of the environment in the United States, past and present.[5.9B]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the economic patterns of early European colonists.[5.10A]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smtClean="0"/>
              <a:t>identify and analyze the causes and effects of events prior to and during the American Revolution, including the French and Indian War and the Boston Tea Party.[5.2A]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major industries of colonial America.[5.10B]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the development of the free enterprise system in colonial America and the United States.[5.11A]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how the free enterprise system works in the United States.[5.11B]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give examples of the benefits of the free enterprise system in the United States.[5.11C]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how supply and demand affects consumers in the United States.[5.12A]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evaluate the effects of supply and demand on business, industry, and agriculture, including the plantation system, in the United States.[5.12B]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compare how people in different parts of the United States earn a living, past and present.[5.13A]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and explain how geographic factors have influenced the location of economic activities in the United States.[5.13B]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analyze the effects of immigration, migration, and limited resources on the economic development and growth of the United States.[5.13C]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the impact of mass production, specialization, and division of labor on the economic growth of the United States.[5.13D]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identify the Founding Fathers and Patriot heroes, including John Adams, Samuel Adams, Benjamin Franklin, Nathan Hale, Thomas Jefferson, the Sons of Liberty, and George Washington, and their motivations and contributions during the revolutionary period.[5.2B]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explain the impact of American ideas about progress and equality of opportunity on the economic development and growth of the United States.[5.13E]</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identify and compare the systems of government of early European colonists, including representative government and monarchy.[5.14A]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identify examples of representative government in the American colonies, including the Mayflower Compact and the Virginia House of Burgesses.[5.14B]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the key elements and the purposes and explain the importance of the Declaration of Independence.[5.15A]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the purposes of the U.S. Constitution as identified in the Preamble.[5.15B]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the reasons for the creation of the Bill of Rights and its importance.[5.15C]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and explain the basic functions of the three branches of government.[5.16A]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the reasons for and describe the system of checks and balances outlined in the U.S. Constitution.[5.16B]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distinguish between national and state governments and compare their responsibilities in the U.S. federal system.[5.16C]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various patriotic symbols, including Uncle Sam, and political symbols such as the donkey and elephant.[5.17A]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summarize the results of the American Revolution, including the establishment of the United States and the development of the U.S. military.[5.2C]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sing or recite "The Star-Spangled Banner" and explain its history.[5.17B]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recite and explain the meaning of the Pledge of Allegiance to the United States Flag.[5.17C]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smtClean="0"/>
              <a:t>describe the origins and significance of national celebrations such as Memorial Day, Independence Day, Labor Day, Constitution Day, Columbus Day, and Veterans Day.[5.17D]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the significance of important landmarks, including the White House, the Statue of Liberty, and Mount Rushmore.[5.17E]</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the duty individuals have to participate in civic affairs at the local, state, and national levels.[5.18A]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how to contact elected and appointed leaders in local, state, and national governments.[5.18B]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the contributions of the Founding Fathers to the development of the national government.[5.19A]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identify past and present leaders in the national government, including the president and various members of Congress, and their political parties.[5.19B]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and compare leadership qualities of national leaders, past and present.[5.19C]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describe the fundamental rights guaranteed by each amendment in the Bill of Rights, including freedom of religion, speech, and press; the right to assemble and petition the government; the right to keep and bear arms; the right to trial by </a:t>
            </a:r>
            <a:r>
              <a:rPr lang="en-US" dirty="0" smtClean="0"/>
              <a:t>jury; and </a:t>
            </a:r>
            <a:r>
              <a:rPr lang="en-US" dirty="0" smtClean="0"/>
              <a:t>the right to an attorney.[5.20A]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the issues that led to the creation of the U.S. Constitution, including the weaknesses of the Articles of Confederation.[5.3A]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various amendments to the U.S. Constitution such as those that extended voting rights of U.S. citizens.[5.20B]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smtClean="0"/>
              <a:t>identify significant examples of art, music, and literature from various periods in U.S. history such as the painting American Progress, "Yankee Doodle, " and "Paul Revere's Ride".[5.21A]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how examples of art, music, and literature reflect the times during which they were created.[5.21B]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the similarities and differences within and among various racial, ethnic, and religious groups in the United States.[5.22A]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customs and traditions of various racial, ethnic, and religious groups in the United States.[5.22B]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summarize the contributions of people of various racial, ethnic, and religious groups to our national identity.[5.22C]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identify the accomplishments of notable individuals in the fields of science and technology, including Benjamin Franklin, Eli Whitney, John Deere, Thomas Edison, Alexander Graham Bell, George Washington Carver, the Wright Brothers, and Neil Armstrong.[5.23A]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identify how scientific discoveries, technological innovations, and the rapid growth of technology industries have advanced the economic development of the United States, including the transcontinental railroad and the space program.[5.23B]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explain how scientific discoveries and technological innovations in the fields of medicine, communication, and transportation have benefited individuals and society in the United States.[5.23C]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predict how future scientific discoveries and technological innovations could affect society in the United States.[5.23D]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identify </a:t>
            </a:r>
            <a:r>
              <a:rPr lang="en-US" dirty="0" smtClean="0"/>
              <a:t>the contributions of individuals, including James Madison, and others such as George Mason, Charles Pinckney, and Roger Sherman who helped create the U.S. </a:t>
            </a:r>
            <a:r>
              <a:rPr lang="en-US" dirty="0" smtClean="0"/>
              <a:t>Constitution [5.3B]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the causes and effects of the War of 1812.[5.4A]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and explain how changes resulting from the Industrial Revolution led to conflict among sections of the United States.[5.4B]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SOCIAL STUDIES</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102</TotalTime>
  <Words>2150</Words>
  <Application>Microsoft Office PowerPoint</Application>
  <PresentationFormat>On-screen Show (4:3)</PresentationFormat>
  <Paragraphs>208</Paragraphs>
  <Slides>69</Slides>
  <Notes>1</Notes>
  <HiddenSlides>0</HiddenSlides>
  <MMClips>0</MMClips>
  <ScaleCrop>false</ScaleCrop>
  <HeadingPairs>
    <vt:vector size="4" baseType="variant">
      <vt:variant>
        <vt:lpstr>Theme</vt:lpstr>
      </vt:variant>
      <vt:variant>
        <vt:i4>1</vt:i4>
      </vt:variant>
      <vt:variant>
        <vt:lpstr>Slide Titles</vt:lpstr>
      </vt:variant>
      <vt:variant>
        <vt:i4>69</vt:i4>
      </vt:variant>
    </vt:vector>
  </HeadingPairs>
  <TitlesOfParts>
    <vt:vector size="70"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Internal User</cp:lastModifiedBy>
  <cp:revision>16</cp:revision>
  <dcterms:created xsi:type="dcterms:W3CDTF">2014-10-20T16:17:28Z</dcterms:created>
  <dcterms:modified xsi:type="dcterms:W3CDTF">2014-11-12T19:59:12Z</dcterms:modified>
</cp:coreProperties>
</file>